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62" r:id="rId5"/>
    <p:sldId id="264" r:id="rId6"/>
    <p:sldId id="263" r:id="rId7"/>
    <p:sldId id="258" r:id="rId8"/>
    <p:sldId id="257" r:id="rId9"/>
    <p:sldId id="260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7AD6"/>
    <a:srgbClr val="71BD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48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02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43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44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63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413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74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86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69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39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490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23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20730-21B6-1141-B009-C6762FD9AC0E}" type="datetimeFigureOut">
              <a:rPr lang="en-US" smtClean="0"/>
              <a:t>02/10/2016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3E504-0421-5045-8C23-7942BB4C4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41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29619"/>
            <a:ext cx="7772400" cy="1071188"/>
          </a:xfrm>
        </p:spPr>
        <p:txBody>
          <a:bodyPr>
            <a:normAutofit fontScale="90000"/>
          </a:bodyPr>
          <a:lstStyle/>
          <a:p>
            <a:r>
              <a:rPr lang="el-GR" b="1" dirty="0" smtClean="0">
                <a:solidFill>
                  <a:srgbClr val="FF6600"/>
                </a:solidFill>
              </a:rPr>
              <a:t>Crowdhackathon</a:t>
            </a:r>
            <a:r>
              <a:rPr lang="en-US" b="1" dirty="0" smtClean="0">
                <a:solidFill>
                  <a:srgbClr val="FF6600"/>
                </a:solidFill>
              </a:rPr>
              <a:t> I</a:t>
            </a:r>
            <a:r>
              <a:rPr lang="el-GR" b="1" dirty="0" smtClean="0">
                <a:solidFill>
                  <a:srgbClr val="FF6600"/>
                </a:solidFill>
              </a:rPr>
              <a:t>nsurance</a:t>
            </a:r>
            <a:r>
              <a:rPr lang="en-US" b="1" dirty="0" smtClean="0">
                <a:solidFill>
                  <a:srgbClr val="FF6600"/>
                </a:solidFill>
              </a:rPr>
              <a:t/>
            </a:r>
            <a:br>
              <a:rPr lang="en-US" b="1" dirty="0" smtClean="0">
                <a:solidFill>
                  <a:srgbClr val="FF6600"/>
                </a:solidFill>
              </a:rPr>
            </a:br>
            <a:r>
              <a:rPr lang="el-GR" sz="3600" b="1" dirty="0" smtClean="0">
                <a:solidFill>
                  <a:srgbClr val="FF6600"/>
                </a:solidFill>
              </a:rPr>
              <a:t>01 </a:t>
            </a:r>
            <a:r>
              <a:rPr lang="en-US" sz="3600" b="1" dirty="0" smtClean="0">
                <a:solidFill>
                  <a:srgbClr val="FF6600"/>
                </a:solidFill>
              </a:rPr>
              <a:t>–</a:t>
            </a:r>
            <a:r>
              <a:rPr lang="el-GR" sz="3600" b="1" dirty="0" smtClean="0">
                <a:solidFill>
                  <a:srgbClr val="FF6600"/>
                </a:solidFill>
              </a:rPr>
              <a:t> </a:t>
            </a:r>
            <a:r>
              <a:rPr lang="en-US" sz="3600" b="1" dirty="0" smtClean="0">
                <a:solidFill>
                  <a:srgbClr val="FF6600"/>
                </a:solidFill>
              </a:rPr>
              <a:t>02</a:t>
            </a:r>
            <a:r>
              <a:rPr lang="el-GR" sz="3600" b="1" dirty="0">
                <a:solidFill>
                  <a:srgbClr val="FF6600"/>
                </a:solidFill>
              </a:rPr>
              <a:t>/</a:t>
            </a:r>
            <a:r>
              <a:rPr lang="el-GR" sz="3600" b="1" dirty="0" smtClean="0">
                <a:solidFill>
                  <a:srgbClr val="FF6600"/>
                </a:solidFill>
              </a:rPr>
              <a:t>10/2016</a:t>
            </a:r>
            <a:r>
              <a:rPr lang="en-US" sz="3600" dirty="0" smtClean="0">
                <a:solidFill>
                  <a:srgbClr val="FF6600"/>
                </a:solidFill>
              </a:rPr>
              <a:t> </a:t>
            </a:r>
            <a:endParaRPr lang="en-US" sz="3600" dirty="0">
              <a:solidFill>
                <a:srgbClr val="FF66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flipH="1">
            <a:off x="4510819" y="4723048"/>
            <a:ext cx="3825153" cy="582117"/>
          </a:xfrm>
        </p:spPr>
        <p:txBody>
          <a:bodyPr>
            <a:normAutofit/>
          </a:bodyPr>
          <a:lstStyle/>
          <a:p>
            <a:r>
              <a:rPr lang="el-GR" sz="2800" dirty="0" smtClean="0">
                <a:solidFill>
                  <a:schemeClr val="tx1"/>
                </a:solidFill>
              </a:rPr>
              <a:t>Ομ</a:t>
            </a:r>
            <a:r>
              <a:rPr lang="el-GR" sz="2800" dirty="0" smtClean="0">
                <a:solidFill>
                  <a:schemeClr val="tx1"/>
                </a:solidFill>
              </a:rPr>
              <a:t>άδα:</a:t>
            </a:r>
            <a:r>
              <a:rPr lang="el-GR" dirty="0" smtClean="0">
                <a:solidFill>
                  <a:schemeClr val="tx1"/>
                </a:solidFill>
              </a:rPr>
              <a:t>  </a:t>
            </a:r>
            <a:r>
              <a:rPr lang="en-US" dirty="0" smtClean="0">
                <a:solidFill>
                  <a:schemeClr val="tx1"/>
                </a:solidFill>
              </a:rPr>
              <a:t>TTA | </a:t>
            </a:r>
            <a:r>
              <a:rPr lang="en-US" sz="2800" dirty="0" smtClean="0">
                <a:solidFill>
                  <a:schemeClr val="tx1"/>
                </a:solidFill>
              </a:rPr>
              <a:t>A14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12862" y="2884096"/>
            <a:ext cx="7123112" cy="7540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3A7AD6"/>
                </a:solidFill>
              </a:rPr>
              <a:t>Mobile App:</a:t>
            </a:r>
            <a:r>
              <a:rPr lang="en-US" sz="4400" dirty="0" smtClean="0">
                <a:solidFill>
                  <a:srgbClr val="3A7AD6"/>
                </a:solidFill>
              </a:rPr>
              <a:t> “Trust for Crash”</a:t>
            </a:r>
            <a:r>
              <a:rPr lang="el-GR" sz="4400" dirty="0" smtClean="0">
                <a:solidFill>
                  <a:srgbClr val="3A7AD6"/>
                </a:solidFill>
              </a:rPr>
              <a:t> </a:t>
            </a:r>
            <a:endParaRPr lang="en-US" sz="4400" dirty="0">
              <a:solidFill>
                <a:srgbClr val="3A7A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231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629" y="2619510"/>
            <a:ext cx="1626479" cy="1650165"/>
          </a:xfrm>
          <a:prstGeom prst="rect">
            <a:avLst/>
          </a:prstGeom>
        </p:spPr>
      </p:pic>
      <p:pic>
        <p:nvPicPr>
          <p:cNvPr id="9" name="Picture 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062" y="2619510"/>
            <a:ext cx="1675674" cy="1650165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134" y="2619510"/>
            <a:ext cx="1689316" cy="1650166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63" y="2526900"/>
            <a:ext cx="1725457" cy="1742775"/>
          </a:xfrm>
          <a:prstGeom prst="rect">
            <a:avLst/>
          </a:prstGeom>
        </p:spPr>
      </p:pic>
      <p:sp>
        <p:nvSpPr>
          <p:cNvPr id="13" name="Subtitle 2"/>
          <p:cNvSpPr>
            <a:spLocks noGrp="1"/>
          </p:cNvSpPr>
          <p:nvPr>
            <p:ph idx="1"/>
          </p:nvPr>
        </p:nvSpPr>
        <p:spPr>
          <a:xfrm>
            <a:off x="483655" y="4484898"/>
            <a:ext cx="2112972" cy="10980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l-GR" sz="2000" b="1" dirty="0" smtClean="0">
                <a:latin typeface="Arial"/>
                <a:cs typeface="Arial"/>
              </a:rPr>
              <a:t>Π</a:t>
            </a:r>
            <a:r>
              <a:rPr lang="el-GR" sz="2000" b="1" dirty="0" smtClean="0">
                <a:latin typeface="Arial"/>
                <a:cs typeface="Arial"/>
              </a:rPr>
              <a:t>άνος Κουτέλας</a:t>
            </a:r>
          </a:p>
          <a:p>
            <a:pPr marL="0" indent="0">
              <a:buNone/>
            </a:pPr>
            <a:endParaRPr lang="el-GR" sz="2000" b="1" dirty="0" smtClean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l-GR" sz="1800" dirty="0" smtClean="0">
                <a:latin typeface="Arial"/>
                <a:cs typeface="Arial"/>
              </a:rPr>
              <a:t>Μηχανικός Τηλεπικοινωνιών</a:t>
            </a:r>
            <a:endParaRPr lang="en-US" sz="1800" dirty="0">
              <a:latin typeface="Arial"/>
              <a:cs typeface="Arial"/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2596627" y="4505507"/>
            <a:ext cx="2112972" cy="1091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l-GR" sz="2000" b="1" dirty="0" smtClean="0">
                <a:latin typeface="Arial"/>
                <a:cs typeface="Arial"/>
              </a:rPr>
              <a:t>Χαρ</a:t>
            </a:r>
            <a:r>
              <a:rPr lang="el-GR" sz="2000" b="1" dirty="0" smtClean="0">
                <a:latin typeface="Arial"/>
                <a:cs typeface="Arial"/>
              </a:rPr>
              <a:t>ά Μαρία Μορφωνιού</a:t>
            </a:r>
          </a:p>
          <a:p>
            <a:pPr marL="0" indent="0">
              <a:buFont typeface="Arial"/>
              <a:buNone/>
            </a:pPr>
            <a:endParaRPr lang="el-GR" sz="2000" b="1" dirty="0" smtClean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1800" dirty="0" smtClean="0">
                <a:latin typeface="Arial"/>
                <a:cs typeface="Arial"/>
              </a:rPr>
              <a:t>Public Relations </a:t>
            </a:r>
            <a:r>
              <a:rPr lang="en-US" sz="1800" dirty="0">
                <a:latin typeface="Arial"/>
                <a:cs typeface="Arial"/>
              </a:rPr>
              <a:t>Specialist</a:t>
            </a:r>
            <a:endParaRPr lang="en-US" sz="1800" dirty="0">
              <a:latin typeface="Arial"/>
              <a:cs typeface="Arial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6948348" y="4538329"/>
            <a:ext cx="2112972" cy="1091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l-GR" sz="2000" b="1" dirty="0" smtClean="0">
                <a:latin typeface="Arial"/>
                <a:cs typeface="Arial"/>
              </a:rPr>
              <a:t>Ιορδάνης Αντιφάτογλου</a:t>
            </a:r>
          </a:p>
          <a:p>
            <a:pPr marL="0" indent="0">
              <a:buFont typeface="Arial"/>
              <a:buNone/>
            </a:pPr>
            <a:r>
              <a:rPr lang="en-US" sz="1800" dirty="0" smtClean="0">
                <a:latin typeface="Arial"/>
                <a:cs typeface="Arial"/>
              </a:rPr>
              <a:t>Business Development &amp;</a:t>
            </a:r>
            <a:endParaRPr lang="el-GR" sz="1800" dirty="0" smtClean="0">
              <a:latin typeface="Arial"/>
              <a:cs typeface="Arial"/>
            </a:endParaRPr>
          </a:p>
          <a:p>
            <a:pPr marL="0" indent="0">
              <a:buFont typeface="Arial"/>
              <a:buNone/>
            </a:pPr>
            <a:r>
              <a:rPr lang="en-US" sz="1800" dirty="0" smtClean="0">
                <a:latin typeface="Arial"/>
                <a:cs typeface="Arial"/>
              </a:rPr>
              <a:t>Marketing Specialist</a:t>
            </a:r>
            <a:endParaRPr lang="en-US" sz="1800" dirty="0">
              <a:latin typeface="Arial"/>
              <a:cs typeface="Arial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4980884" y="4511874"/>
            <a:ext cx="2112972" cy="1091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l-GR" sz="2000" b="1" dirty="0" smtClean="0">
                <a:latin typeface="Arial"/>
                <a:cs typeface="Arial"/>
              </a:rPr>
              <a:t>Μιχ</a:t>
            </a:r>
            <a:r>
              <a:rPr lang="el-GR" sz="2000" b="1" dirty="0" smtClean="0">
                <a:latin typeface="Arial"/>
                <a:cs typeface="Arial"/>
              </a:rPr>
              <a:t>άλης Γαλλιάκης</a:t>
            </a:r>
          </a:p>
          <a:p>
            <a:pPr marL="0" indent="0">
              <a:buFont typeface="Arial"/>
              <a:buNone/>
            </a:pPr>
            <a:endParaRPr lang="el-GR" sz="1800" dirty="0" smtClean="0">
              <a:latin typeface="Arial"/>
              <a:cs typeface="Arial"/>
            </a:endParaRPr>
          </a:p>
          <a:p>
            <a:pPr marL="0" indent="0">
              <a:buFont typeface="Arial"/>
              <a:buNone/>
            </a:pPr>
            <a:r>
              <a:rPr lang="el-GR" sz="1800" dirty="0" smtClean="0">
                <a:latin typeface="Arial"/>
                <a:cs typeface="Arial"/>
              </a:rPr>
              <a:t>Μηχανικός Πληροφορικής</a:t>
            </a:r>
            <a:endParaRPr lang="en-US" sz="1800" dirty="0">
              <a:latin typeface="Arial"/>
              <a:cs typeface="Arial"/>
            </a:endParaRP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O</a:t>
            </a:r>
            <a:r>
              <a:rPr lang="el-GR" dirty="0" smtClean="0"/>
              <a:t>μ</a:t>
            </a:r>
            <a:r>
              <a:rPr lang="el-GR" dirty="0" smtClean="0"/>
              <a:t>άδα </a:t>
            </a:r>
            <a:r>
              <a:rPr lang="en-US" dirty="0" smtClean="0"/>
              <a:t>TTA | </a:t>
            </a:r>
            <a:r>
              <a:rPr lang="en-US" sz="3200" dirty="0" smtClean="0"/>
              <a:t>A14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34832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IMG_5822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3" b="5523"/>
          <a:stretch>
            <a:fillRect/>
          </a:stretch>
        </p:blipFill>
        <p:spPr>
          <a:xfrm>
            <a:off x="225425" y="146050"/>
            <a:ext cx="8704263" cy="6469063"/>
          </a:xfrm>
        </p:spPr>
      </p:pic>
    </p:spTree>
    <p:extLst>
      <p:ext uri="{BB962C8B-B14F-4D97-AF65-F5344CB8AC3E}">
        <p14:creationId xmlns:p14="http://schemas.microsoft.com/office/powerpoint/2010/main" val="2482010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t="3309" b="3309"/>
          <a:stretch>
            <a:fillRect/>
          </a:stretch>
        </p:blipFill>
        <p:spPr>
          <a:xfrm>
            <a:off x="457200" y="463550"/>
            <a:ext cx="8229600" cy="5794148"/>
          </a:xfrm>
        </p:spPr>
      </p:pic>
    </p:spTree>
    <p:extLst>
      <p:ext uri="{BB962C8B-B14F-4D97-AF65-F5344CB8AC3E}">
        <p14:creationId xmlns:p14="http://schemas.microsoft.com/office/powerpoint/2010/main" val="3565404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business-model-canvas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" r="2425"/>
          <a:stretch>
            <a:fillRect/>
          </a:stretch>
        </p:blipFill>
        <p:spPr>
          <a:xfrm>
            <a:off x="-351448" y="-850867"/>
            <a:ext cx="11480601" cy="8228426"/>
          </a:xfrm>
        </p:spPr>
      </p:pic>
    </p:spTree>
    <p:extLst>
      <p:ext uri="{BB962C8B-B14F-4D97-AF65-F5344CB8AC3E}">
        <p14:creationId xmlns:p14="http://schemas.microsoft.com/office/powerpoint/2010/main" val="3201796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Scenario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4" b="4"/>
          <a:stretch>
            <a:fillRect/>
          </a:stretch>
        </p:blipFill>
        <p:spPr>
          <a:xfrm>
            <a:off x="457200" y="1600201"/>
            <a:ext cx="8372546" cy="4604578"/>
          </a:xfrm>
        </p:spPr>
      </p:pic>
    </p:spTree>
    <p:extLst>
      <p:ext uri="{BB962C8B-B14F-4D97-AF65-F5344CB8AC3E}">
        <p14:creationId xmlns:p14="http://schemas.microsoft.com/office/powerpoint/2010/main" val="1366875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??????????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" b="188"/>
          <a:stretch>
            <a:fillRect/>
          </a:stretch>
        </p:blipFill>
        <p:spPr>
          <a:xfrm>
            <a:off x="185738" y="119063"/>
            <a:ext cx="8809037" cy="6575425"/>
          </a:xfrm>
        </p:spPr>
      </p:pic>
    </p:spTree>
    <p:extLst>
      <p:ext uri="{BB962C8B-B14F-4D97-AF65-F5344CB8AC3E}">
        <p14:creationId xmlns:p14="http://schemas.microsoft.com/office/powerpoint/2010/main" val="98205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dirty="0" smtClean="0">
                <a:solidFill>
                  <a:srgbClr val="3A7AD6"/>
                </a:solidFill>
              </a:rPr>
              <a:t>Σας ευχαριστούμε!     </a:t>
            </a:r>
            <a:r>
              <a:rPr lang="el-GR" sz="3200" dirty="0" smtClean="0">
                <a:solidFill>
                  <a:srgbClr val="3A7AD6"/>
                </a:solidFill>
              </a:rPr>
              <a:t>Ομάδα ΤΤΑ | Α14</a:t>
            </a:r>
            <a:endParaRPr lang="en-US" sz="3200" dirty="0">
              <a:solidFill>
                <a:srgbClr val="3A7AD6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837" b="18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21714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body" idx="1"/>
          </p:nvPr>
        </p:nvSpPr>
        <p:spPr>
          <a:xfrm>
            <a:off x="722313" y="767330"/>
            <a:ext cx="7772400" cy="5305150"/>
          </a:xfrm>
        </p:spPr>
        <p:txBody>
          <a:bodyPr>
            <a:normAutofit/>
          </a:bodyPr>
          <a:lstStyle/>
          <a:p>
            <a:pPr algn="ctr"/>
            <a:r>
              <a:rPr lang="el-GR" sz="5400" dirty="0" smtClean="0">
                <a:solidFill>
                  <a:srgbClr val="3A7AD6"/>
                </a:solidFill>
              </a:rPr>
              <a:t>Ερωτ</a:t>
            </a:r>
            <a:r>
              <a:rPr lang="el-GR" sz="5400" dirty="0" smtClean="0">
                <a:solidFill>
                  <a:srgbClr val="3A7AD6"/>
                </a:solidFill>
              </a:rPr>
              <a:t>ήσεις;</a:t>
            </a:r>
          </a:p>
          <a:p>
            <a:pPr algn="ctr"/>
            <a:endParaRPr lang="en-US" sz="4800" dirty="0">
              <a:solidFill>
                <a:srgbClr val="3A7AD6"/>
              </a:solidFill>
            </a:endParaRPr>
          </a:p>
          <a:p>
            <a:pPr algn="ctr"/>
            <a:endParaRPr lang="el-GR" sz="4800" dirty="0">
              <a:solidFill>
                <a:srgbClr val="3A7AD6"/>
              </a:solidFill>
            </a:endParaRPr>
          </a:p>
          <a:p>
            <a:pPr algn="ctr"/>
            <a:r>
              <a:rPr lang="en-US" sz="4000" dirty="0" smtClean="0">
                <a:solidFill>
                  <a:srgbClr val="FF6600"/>
                </a:solidFill>
              </a:rPr>
              <a:t>Any Questions?</a:t>
            </a:r>
            <a:endParaRPr lang="el-GR" sz="4000" dirty="0" smtClean="0">
              <a:solidFill>
                <a:srgbClr val="FF6600"/>
              </a:solidFill>
            </a:endParaRPr>
          </a:p>
          <a:p>
            <a:pPr algn="ctr"/>
            <a:endParaRPr lang="en-US" sz="4800" dirty="0">
              <a:solidFill>
                <a:srgbClr val="3A7A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770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54</Words>
  <Application>Microsoft Macintosh PowerPoint</Application>
  <PresentationFormat>On-screen Show (4:3)</PresentationFormat>
  <Paragraphs>22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Crowdhackathon Insurance 01 – 02/10/2016 </vt:lpstr>
      <vt:lpstr>Oμάδα TTA | A14</vt:lpstr>
      <vt:lpstr>PowerPoint Presentation</vt:lpstr>
      <vt:lpstr>PowerPoint Presentation</vt:lpstr>
      <vt:lpstr>PowerPoint Presentation</vt:lpstr>
      <vt:lpstr>Case Scenario</vt:lpstr>
      <vt:lpstr>PowerPoint Presentation</vt:lpstr>
      <vt:lpstr>Σας ευχαριστούμε!     Ομάδα ΤΤΑ | Α14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Antifatoglou</dc:creator>
  <cp:lastModifiedBy>Jordan Antifatoglou</cp:lastModifiedBy>
  <cp:revision>19</cp:revision>
  <dcterms:created xsi:type="dcterms:W3CDTF">2016-10-02T07:13:13Z</dcterms:created>
  <dcterms:modified xsi:type="dcterms:W3CDTF">2016-10-02T15:08:27Z</dcterms:modified>
</cp:coreProperties>
</file>

<file path=docProps/thumbnail.jpeg>
</file>